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2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61" r:id="rId11"/>
    <p:sldId id="258" r:id="rId12"/>
    <p:sldId id="267" r:id="rId13"/>
    <p:sldId id="268" r:id="rId14"/>
    <p:sldId id="269" r:id="rId15"/>
    <p:sldId id="270" r:id="rId16"/>
    <p:sldId id="257" r:id="rId17"/>
    <p:sldId id="271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727" y="266700"/>
            <a:ext cx="17386546" cy="9477986"/>
            <a:chOff x="449584" y="2895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289579"/>
              <a:ext cx="17386546" cy="9477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53093"/>
            <a:ext cx="13337692" cy="3505200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F3CFC106-4A15-9A56-7E39-4524ACC4FC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908" y="2324100"/>
            <a:ext cx="11658600" cy="58841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D08C83-900C-BD94-2DB5-33B910C2B5FC}"/>
              </a:ext>
            </a:extLst>
          </p:cNvPr>
          <p:cNvSpPr txBox="1"/>
          <p:nvPr/>
        </p:nvSpPr>
        <p:spPr>
          <a:xfrm>
            <a:off x="4572000" y="4958834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ECECEC"/>
                </a:solidFill>
                <a:effectLst/>
                <a:latin typeface="-apple-system"/>
              </a:rPr>
              <a:t>action creator -&gt; action -&gt; dispatch -&gt; </a:t>
            </a:r>
            <a:r>
              <a:rPr lang="en-US" altLang="ko-KR" b="1" i="0" dirty="0">
                <a:solidFill>
                  <a:srgbClr val="ECECEC"/>
                </a:solidFill>
                <a:effectLst/>
                <a:latin typeface="-apple-system"/>
              </a:rPr>
              <a:t>Redux </a:t>
            </a:r>
            <a:r>
              <a:rPr lang="en-US" altLang="ko-KR" b="1" i="0" dirty="0" err="1">
                <a:solidFill>
                  <a:srgbClr val="ECECEC"/>
                </a:solidFill>
                <a:effectLst/>
                <a:latin typeface="-apple-system"/>
              </a:rPr>
              <a:t>Thunk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E6685A-621E-FEED-D63D-8B6273A1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216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D9E77C-97A7-DE82-46F3-4762A67E643C}"/>
              </a:ext>
            </a:extLst>
          </p:cNvPr>
          <p:cNvSpPr txBox="1"/>
          <p:nvPr/>
        </p:nvSpPr>
        <p:spPr>
          <a:xfrm>
            <a:off x="4517858" y="3924300"/>
            <a:ext cx="10722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1" dirty="0">
                <a:effectLst/>
                <a:latin typeface="-apple-system"/>
              </a:rPr>
              <a:t>미들웨어는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결합해서 새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반환하는 고차함수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이들은 비동기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</a:t>
            </a:r>
            <a:r>
              <a:rPr lang="en-US" altLang="ko-KR" sz="3200" b="0" i="1" dirty="0" err="1">
                <a:effectLst/>
                <a:latin typeface="-apple-system"/>
              </a:rPr>
              <a:t>acion</a:t>
            </a:r>
            <a:r>
              <a:rPr lang="ko-KR" altLang="en-US" sz="3200" b="0" i="1" dirty="0">
                <a:effectLst/>
                <a:latin typeface="-apple-system"/>
              </a:rPr>
              <a:t>으로 전환</a:t>
            </a:r>
            <a:endParaRPr lang="en-US" altLang="ko-KR" sz="3200" b="0" i="1" dirty="0">
              <a:effectLst/>
              <a:latin typeface="-apple-system"/>
            </a:endParaRPr>
          </a:p>
          <a:p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로깅하거나</a:t>
            </a:r>
            <a:r>
              <a:rPr lang="en-US" altLang="ko-KR" sz="3200" b="0" i="1" dirty="0">
                <a:effectLst/>
                <a:latin typeface="-apple-system"/>
              </a:rPr>
              <a:t>, </a:t>
            </a:r>
            <a:r>
              <a:rPr lang="ko-KR" altLang="en-US" sz="3200" b="0" i="1" dirty="0">
                <a:effectLst/>
                <a:latin typeface="-apple-system"/>
              </a:rPr>
              <a:t>라우팅과 같은 부수효과를 일으키거나</a:t>
            </a:r>
            <a:r>
              <a:rPr lang="en-US" altLang="ko-KR" sz="3200" b="0" i="1" dirty="0">
                <a:effectLst/>
                <a:latin typeface="-apple-system"/>
              </a:rPr>
              <a:t>,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비동기 </a:t>
            </a:r>
            <a:r>
              <a:rPr lang="en-US" altLang="ko-KR" sz="3200" b="0" i="1" dirty="0">
                <a:effectLst/>
                <a:latin typeface="-apple-system"/>
              </a:rPr>
              <a:t>API </a:t>
            </a:r>
            <a:r>
              <a:rPr lang="ko-KR" altLang="en-US" sz="3200" b="0" i="1" dirty="0">
                <a:effectLst/>
                <a:latin typeface="-apple-system"/>
              </a:rPr>
              <a:t>호출을 일련의 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으로 바꾸는데 유용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20011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DBCC0DC-6608-8EA8-BEBB-009E35662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6812764" cy="37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4F4C10-9798-F949-FE4E-540D30656107}"/>
              </a:ext>
            </a:extLst>
          </p:cNvPr>
          <p:cNvSpPr txBox="1"/>
          <p:nvPr/>
        </p:nvSpPr>
        <p:spPr>
          <a:xfrm>
            <a:off x="4518422" y="4000500"/>
            <a:ext cx="99595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i="0" dirty="0">
                <a:effectLst/>
                <a:latin typeface="-apple-system"/>
              </a:rPr>
              <a:t>action must be plain objects.</a:t>
            </a:r>
          </a:p>
          <a:p>
            <a:r>
              <a:rPr lang="en-US" altLang="ko-KR" sz="4400" b="1" i="0" dirty="0">
                <a:effectLst/>
                <a:latin typeface="-apple-system"/>
              </a:rPr>
              <a:t> Use custom middleware for async actions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28689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EB1AD6-7209-B703-8A5E-6E5C584AEE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086100"/>
            <a:ext cx="7018540" cy="3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3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6FEC5AF-2F89-C747-CA65-C0FBE04BB251}"/>
              </a:ext>
            </a:extLst>
          </p:cNvPr>
          <p:cNvSpPr txBox="1"/>
          <p:nvPr/>
        </p:nvSpPr>
        <p:spPr>
          <a:xfrm>
            <a:off x="4572000" y="4958834"/>
            <a:ext cx="990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dirty="0">
                <a:effectLst/>
                <a:latin typeface="-apple-system"/>
              </a:rPr>
              <a:t>action creator -&gt; action -&gt; dispatch -&gt; </a:t>
            </a:r>
            <a:r>
              <a:rPr lang="en-US" altLang="ko-KR" sz="3600" b="1" i="0" dirty="0">
                <a:effectLst/>
                <a:latin typeface="-apple-system"/>
              </a:rPr>
              <a:t>Redux </a:t>
            </a:r>
            <a:r>
              <a:rPr lang="en-US" altLang="ko-KR" sz="3600" b="1" i="0" dirty="0" err="1">
                <a:effectLst/>
                <a:latin typeface="-apple-system"/>
              </a:rPr>
              <a:t>Thunk</a:t>
            </a:r>
            <a:endParaRPr lang="ko-KR" altLang="en-US" sz="36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D1A38A-84ED-6E7E-BD74-81A0EB2836BE}"/>
              </a:ext>
            </a:extLst>
          </p:cNvPr>
          <p:cNvSpPr txBox="1"/>
          <p:nvPr/>
        </p:nvSpPr>
        <p:spPr>
          <a:xfrm>
            <a:off x="4518422" y="4820335"/>
            <a:ext cx="91797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effectLst/>
                <a:latin typeface="-apple-system"/>
              </a:rPr>
              <a:t>Redux </a:t>
            </a:r>
            <a:r>
              <a:rPr lang="en-US" altLang="ko-KR" sz="2800" b="0" i="0" dirty="0" err="1">
                <a:effectLst/>
                <a:latin typeface="-apple-system"/>
              </a:rPr>
              <a:t>Thunk</a:t>
            </a:r>
            <a:r>
              <a:rPr lang="en-US" altLang="ko-KR" sz="2800" b="0" i="0" dirty="0">
                <a:effectLst/>
                <a:latin typeface="-apple-system"/>
              </a:rPr>
              <a:t>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예 </a:t>
            </a:r>
            <a:r>
              <a:rPr lang="en-US" altLang="ko-KR" sz="2800" b="0" i="0" dirty="0">
                <a:effectLst/>
                <a:latin typeface="-apple-system"/>
              </a:rPr>
              <a:t>-&gt; </a:t>
            </a:r>
            <a:r>
              <a:rPr lang="ko-KR" altLang="en-US" sz="2800" b="0" i="0" dirty="0">
                <a:effectLst/>
                <a:latin typeface="-apple-system"/>
              </a:rPr>
              <a:t>함수실행 </a:t>
            </a:r>
            <a:r>
              <a:rPr lang="en-US" altLang="ko-KR" sz="2800" b="0" i="0" dirty="0">
                <a:effectLst/>
                <a:latin typeface="-apple-system"/>
              </a:rPr>
              <a:t>-&gt; dispatch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아니요</a:t>
            </a:r>
            <a:r>
              <a:rPr lang="en-US" altLang="ko-KR" sz="2800" b="0" i="0" dirty="0">
                <a:effectLst/>
                <a:latin typeface="-apple-system"/>
              </a:rPr>
              <a:t>(Plain Object) -&gt; Reducer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9110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3143" y="6021590"/>
            <a:ext cx="3942858" cy="2388977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2667" y="5905330"/>
            <a:ext cx="3942858" cy="240911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9500" y="3043161"/>
            <a:ext cx="3942858" cy="5367405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002" y="1940649"/>
            <a:ext cx="2481939" cy="532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3793" y="1878798"/>
            <a:ext cx="12298701" cy="42792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793" y="2472782"/>
            <a:ext cx="12298701" cy="42792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9114" y="2982733"/>
            <a:ext cx="3942858" cy="5320196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072" y="5569727"/>
            <a:ext cx="906047" cy="1192166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3638" y="3099644"/>
            <a:ext cx="906047" cy="1192166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4574" y="5474377"/>
            <a:ext cx="719048" cy="719048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8835" y="5514460"/>
            <a:ext cx="549345" cy="465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74170" y="3985844"/>
            <a:ext cx="3449738" cy="5297102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BE63F58-C2BF-8102-0C4E-46DFF5E9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2" y="6256323"/>
            <a:ext cx="2361610" cy="17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stits Diveinn GIF - Postits Postit Diveinn GIFs">
            <a:extLst>
              <a:ext uri="{FF2B5EF4-FFF2-40B4-BE49-F238E27FC236}">
                <a16:creationId xmlns:a16="http://schemas.microsoft.com/office/drawing/2014/main" id="{6B03D3C4-AE90-7CA4-15AD-E32CC4D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686" y="3159854"/>
            <a:ext cx="2095642" cy="20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CD8CF-E5BF-5F1C-BCB0-686EE7EDF9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392" y="4440636"/>
            <a:ext cx="3278830" cy="2361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1EBC51E-ACCF-581B-7B8E-FCFA7624E429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A0CD66B-2690-36D1-D74A-0CFD5FCD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A8590E-8C1F-093A-0210-7B0E56A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62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C5DEF0-A4CF-F7DD-0455-EED829BA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5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64182-5F54-31FB-6DD0-9652A4B33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92F81A-6B35-8C9B-811E-265CBE0F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261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7B840F-6593-2A4D-2F7F-B0EC0CBD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0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8CA4C1-0B1B-1EE4-4FD9-9DE5AA29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37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89</Words>
  <Application>Microsoft Office PowerPoint</Application>
  <PresentationFormat>사용자 지정</PresentationFormat>
  <Paragraphs>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3</cp:revision>
  <dcterms:created xsi:type="dcterms:W3CDTF">2022-06-19T19:14:48Z</dcterms:created>
  <dcterms:modified xsi:type="dcterms:W3CDTF">2022-06-19T18:59:12Z</dcterms:modified>
</cp:coreProperties>
</file>